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58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413000" y="551287"/>
            <a:ext cx="12001500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IN" sz="3200" b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CLASS:4</a:t>
            </a:r>
            <a:r>
              <a:rPr lang="en-IN" sz="3200" b="1" smtClean="0"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IN" sz="3200" b="1" smtClean="0">
                <a:latin typeface="Cambria"/>
                <a:ea typeface="Cambria"/>
                <a:cs typeface="Cambria"/>
                <a:sym typeface="Cambria"/>
              </a:rPr>
              <a:t>L-1 </a:t>
            </a:r>
            <a:r>
              <a:rPr lang="en-IN" sz="3200" b="1" dirty="0" err="1">
                <a:latin typeface="Cambria"/>
                <a:ea typeface="Cambria"/>
                <a:cs typeface="Cambria"/>
                <a:sym typeface="Cambria"/>
              </a:rPr>
              <a:t>देश</a:t>
            </a:r>
            <a:r>
              <a:rPr lang="en-IN" sz="32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3200" b="1" dirty="0" err="1">
                <a:latin typeface="Cambria"/>
                <a:ea typeface="Cambria"/>
                <a:cs typeface="Cambria"/>
                <a:sym typeface="Cambria"/>
              </a:rPr>
              <a:t>हमारा</a:t>
            </a:r>
            <a:r>
              <a:rPr lang="en-IN" sz="3200" b="1" dirty="0"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IN" sz="3200" b="1" dirty="0" smtClean="0">
                <a:latin typeface="Cambria"/>
                <a:ea typeface="Cambria"/>
                <a:cs typeface="Cambria"/>
                <a:sym typeface="Cambria"/>
              </a:rPr>
              <a:t>( OUR COUNTRY )       </a:t>
            </a:r>
            <a:r>
              <a:rPr lang="en-IN" sz="3200" b="1" dirty="0" err="1" smtClean="0">
                <a:latin typeface="Cambria"/>
                <a:ea typeface="Cambria"/>
                <a:cs typeface="Cambria"/>
                <a:sym typeface="Cambria"/>
              </a:rPr>
              <a:t>भारत</a:t>
            </a:r>
            <a:r>
              <a:rPr lang="en-IN" sz="3200" b="1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3200" b="1" dirty="0" err="1" smtClean="0">
                <a:latin typeface="Cambria"/>
                <a:ea typeface="Cambria"/>
                <a:cs typeface="Cambria"/>
                <a:sym typeface="Cambria"/>
              </a:rPr>
              <a:t>वर्ष</a:t>
            </a:r>
            <a:endParaRPr lang="en-IN" sz="32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IN" sz="3200" dirty="0" smtClean="0"/>
          </a:p>
          <a:p>
            <a:pPr lvl="0" algn="ctr"/>
            <a:r>
              <a:rPr lang="hi-IN" sz="3200" dirty="0" smtClean="0"/>
              <a:t>हमारा </a:t>
            </a:r>
            <a:r>
              <a:rPr lang="hi-IN" sz="3200" dirty="0"/>
              <a:t>देश का नाम भारतवर्ष है ।राजा भरत के नाम पर इसका नाम भारत पड़ा है । भारत एक विशाल देश है ।इसकी राजधानी दिल्ली है।</a:t>
            </a:r>
            <a:endParaRPr lang="en-IN" sz="32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IN" sz="3200" b="1" dirty="0"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IN" sz="32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36" y="3022599"/>
            <a:ext cx="8388164" cy="676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7600" y="6972300"/>
            <a:ext cx="6400800" cy="1701800"/>
          </a:xfrm>
        </p:spPr>
        <p:txBody>
          <a:bodyPr/>
          <a:lstStyle/>
          <a:p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R. PUSHPA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819176"/>
            <a:ext cx="7899400" cy="489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3213100" y="914400"/>
            <a:ext cx="10388599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i-IN" sz="3600" dirty="0" smtClean="0">
                <a:solidFill>
                  <a:schemeClr val="tx1"/>
                </a:solidFill>
              </a:rPr>
              <a:t>यहां </a:t>
            </a:r>
            <a:r>
              <a:rPr lang="hi-IN" sz="3600" dirty="0">
                <a:solidFill>
                  <a:schemeClr val="tx1"/>
                </a:solidFill>
              </a:rPr>
              <a:t>कई धर्मों के लोग रहते हैं । हिंदू, मुस्लिम, सिख, ईसाई, जैन और बौद्ध धर्म के लोग रहते हैं। सब प्रांतों की अलग-अलग भाषाएं हैं। हिंदी राष्ट्रभाषा माना जाता </a:t>
            </a:r>
            <a:r>
              <a:rPr lang="hi-IN" sz="3600" dirty="0" smtClean="0">
                <a:solidFill>
                  <a:schemeClr val="tx1"/>
                </a:solidFill>
              </a:rPr>
              <a:t>है</a:t>
            </a:r>
            <a:r>
              <a:rPr lang="en-IN" sz="3600" dirty="0" smtClean="0">
                <a:solidFill>
                  <a:schemeClr val="tx1"/>
                </a:solidFill>
              </a:rPr>
              <a:t>।</a:t>
            </a:r>
            <a:endParaRPr sz="36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12941300" y="2908301"/>
            <a:ext cx="298450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717801"/>
            <a:ext cx="8496299" cy="709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4394200" y="508000"/>
            <a:ext cx="9055101" cy="1816099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N" sz="3200" dirty="0" err="1"/>
              <a:t>भा</a:t>
            </a:r>
            <a:r>
              <a:rPr lang="hi-IN" sz="3200" dirty="0"/>
              <a:t>रत में अनेक तीर्थ स्थल है । देश की चारों दिशाओं से यहां लोग आते जाते हैं। भारत की उत्तर दिशा में हिमालय पहाड़ है।</a:t>
            </a:r>
            <a:endParaRPr sz="3200" b="1" dirty="0">
              <a:solidFill>
                <a:srgbClr val="0070C0"/>
              </a:solidFill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243" y="2578100"/>
            <a:ext cx="5014148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6311900"/>
            <a:ext cx="4622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83664" y="8506480"/>
            <a:ext cx="193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800" b="1" dirty="0"/>
              <a:t>बद्रीनाथ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60750"/>
            <a:ext cx="44069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16" y="2451100"/>
            <a:ext cx="4731194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1300163"/>
            <a:ext cx="5410199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5283200"/>
            <a:ext cx="53340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505466"/>
            <a:ext cx="4946650" cy="344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49" y="5664200"/>
            <a:ext cx="557529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859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3476" y="749300"/>
            <a:ext cx="9686924" cy="2209799"/>
          </a:xfrm>
        </p:spPr>
        <p:txBody>
          <a:bodyPr>
            <a:normAutofit fontScale="90000"/>
          </a:bodyPr>
          <a:lstStyle/>
          <a:p>
            <a:r>
              <a:rPr lang="hi-IN" dirty="0"/>
              <a:t>भारतवासी देशभक्त और वीर है। यहां अनेक महापुरुषों ने जन्म लिया है ।राम,कृष्ण, गांधीजी और गौतम बुध जैसे महान लोग जन्म लिए हैं।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0101" y="2946400"/>
            <a:ext cx="6527800" cy="635000"/>
          </a:xfrm>
        </p:spPr>
        <p:txBody>
          <a:bodyPr>
            <a:noAutofit/>
          </a:bodyPr>
          <a:lstStyle/>
          <a:p>
            <a:r>
              <a:rPr lang="en-IN" sz="3600" b="1" dirty="0" err="1" smtClean="0">
                <a:solidFill>
                  <a:schemeClr val="tx1"/>
                </a:solidFill>
              </a:rPr>
              <a:t>महापुरुष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262435"/>
            <a:ext cx="4321175" cy="312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262436"/>
            <a:ext cx="4225925" cy="323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4140198"/>
            <a:ext cx="3416300" cy="33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0" y="4135435"/>
            <a:ext cx="4190999" cy="307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1212" y="622299"/>
            <a:ext cx="11264900" cy="1782763"/>
          </a:xfrm>
        </p:spPr>
        <p:txBody>
          <a:bodyPr>
            <a:normAutofit/>
          </a:bodyPr>
          <a:lstStyle/>
          <a:p>
            <a:r>
              <a:rPr lang="hi-IN" sz="3600" dirty="0"/>
              <a:t>शिक्षा और कलाओं के लिए पहले इसी देश में जन्म लिए हैं। यहां वेद पुराणों की रचना भी हुई।</a:t>
            </a:r>
            <a:r>
              <a:rPr lang="en-IN" sz="3600" dirty="0"/>
              <a:t/>
            </a:r>
            <a:br>
              <a:rPr lang="en-IN" sz="3600" dirty="0"/>
            </a:b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2" y="7226300"/>
            <a:ext cx="430053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405063"/>
            <a:ext cx="48768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4" y="6756400"/>
            <a:ext cx="34893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4" y="3086099"/>
            <a:ext cx="5559426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635000"/>
            <a:ext cx="7480300" cy="919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7515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762000"/>
            <a:ext cx="6708775" cy="877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428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170</Words>
  <Application>Microsoft Office PowerPoint</Application>
  <PresentationFormat>Custom</PresentationFormat>
  <Paragraphs>29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भारतवासी देशभक्त और वीर है। यहां अनेक महापुरुषों ने जन्म लिया है ।राम,कृष्ण, गांधीजी और गौतम बुध जैसे महान लोग जन्म लिए हैं।</vt:lpstr>
      <vt:lpstr>शिक्षा और कलाओं के लिए पहले इसी देश में जन्म लिए हैं। यहां वेद पुराणों की रचना भी हुई।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33</cp:revision>
  <dcterms:created xsi:type="dcterms:W3CDTF">2006-08-16T00:00:00Z</dcterms:created>
  <dcterms:modified xsi:type="dcterms:W3CDTF">2023-01-18T18:16:45Z</dcterms:modified>
</cp:coreProperties>
</file>